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2544" y="6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5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i.pinimg.com/originals/50/3e/48/503e4890cccb186542fb41c158d51e9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8000" y="1094113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Цифровые диктанты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1071" y="4685141"/>
            <a:ext cx="58949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Чтение в век цифровой трансформации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5" y="1651692"/>
            <a:ext cx="3224176" cy="2418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8564" y="1580725"/>
            <a:ext cx="3389837" cy="254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7108795"/>
            <a:ext cx="3645024" cy="2733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4" y="5099603"/>
            <a:ext cx="3644957" cy="2733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76672" y="5169024"/>
            <a:ext cx="5643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Акция «Урок Цифры»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227587" y="793400"/>
            <a:ext cx="6172200" cy="69864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Шахматные интернет-турниры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IMG-20210821-WA0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672" y="1540962"/>
            <a:ext cx="2448272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-20210821-WA00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162" y="1561285"/>
            <a:ext cx="2474112" cy="3040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601" y="7185248"/>
            <a:ext cx="3171872" cy="2378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86" y="5680602"/>
            <a:ext cx="4618089" cy="2597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14</Words>
  <Application>Microsoft Office PowerPoint</Application>
  <PresentationFormat>Лист A4 (210x297 мм)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Шахматные интернет-турниры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Наша школа – это...</dc:title>
  <dc:creator>Damir</dc:creator>
  <cp:lastModifiedBy>emelyn@mail.ru</cp:lastModifiedBy>
  <cp:revision>46</cp:revision>
  <dcterms:modified xsi:type="dcterms:W3CDTF">2023-05-10T05:31:16Z</dcterms:modified>
</cp:coreProperties>
</file>